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FD38BAB-102B-49A6-8B66-C28B2504F810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Раздел без заголовка" id="{D8787CAE-B97E-401B-9D4F-F4CA3CAEBAB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3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78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DDDB9-8272-4BDC-84B6-F5573610F9E2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15175-16FB-4537-8F6D-493CAEA6BD1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БРСМ\100 идей 2021\Шаблон ПРЕЗЕНТАЦИИ\14rPk5qfsYU.jpg"/>
          <p:cNvPicPr>
            <a:picLocks noChangeAspect="1" noChangeArrowheads="1"/>
          </p:cNvPicPr>
          <p:nvPr/>
        </p:nvPicPr>
        <p:blipFill>
          <a:blip r:embed="rId3" cstate="print"/>
          <a:srcRect l="12065" t="8342" r="31312"/>
          <a:stretch>
            <a:fillRect/>
          </a:stretch>
        </p:blipFill>
        <p:spPr bwMode="auto">
          <a:xfrm>
            <a:off x="395537" y="386964"/>
            <a:ext cx="3183220" cy="343584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79912" y="669925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ИМЯ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79912" y="1317997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ФАМИЛИЯ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51920" y="2104887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itchFamily="2" charset="0"/>
              </a:rPr>
              <a:t>младший научный сотрудник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14984" y="3998896"/>
            <a:ext cx="113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itchFamily="2" charset="0"/>
              </a:rPr>
              <a:t>ПРОЕКТ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600" y="3876394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Биопрепарат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Мультифаг-С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защиты томата от бактериозов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600" y="1550889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69080" y="415174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Текст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заколовка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Roboto" pitchFamily="2" charset="0"/>
            </a:endParaRPr>
          </a:p>
        </p:txBody>
      </p:sp>
      <p:sp>
        <p:nvSpPr>
          <p:cNvPr id="9" name="TextBox 8" hidden="1"/>
          <p:cNvSpPr txBox="1"/>
          <p:nvPr/>
        </p:nvSpPr>
        <p:spPr>
          <a:xfrm>
            <a:off x="3900842" y="314781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младший научный сотрудник Института микробиологии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НАН Беларуси.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8032" y="2211709"/>
            <a:ext cx="299427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</a:rPr>
              <a:t>Текст </a:t>
            </a:r>
            <a:r>
              <a:rPr lang="ru-RU" sz="1300" dirty="0" err="1">
                <a:solidFill>
                  <a:schemeClr val="bg1"/>
                </a:solidFill>
              </a:rPr>
              <a:t>описанея</a:t>
            </a:r>
            <a:endParaRPr lang="ru-RU" sz="1300" dirty="0">
              <a:solidFill>
                <a:schemeClr val="bg1"/>
              </a:solidFill>
            </a:endParaRPr>
          </a:p>
        </p:txBody>
      </p:sp>
      <p:pic>
        <p:nvPicPr>
          <p:cNvPr id="2" name="Picture 2" descr="https://fainaidea.com/wp-content/uploads/2021/05/ucheni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3" r="21906" b="4365"/>
          <a:stretch/>
        </p:blipFill>
        <p:spPr bwMode="auto">
          <a:xfrm>
            <a:off x="251520" y="267494"/>
            <a:ext cx="3347864" cy="415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12884" y="425518"/>
            <a:ext cx="555060" cy="10453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24717" y="1750044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</p:spTree>
    <p:extLst>
      <p:ext uri="{BB962C8B-B14F-4D97-AF65-F5344CB8AC3E}">
        <p14:creationId xmlns:p14="http://schemas.microsoft.com/office/powerpoint/2010/main" val="271381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/>
        </p:nvSpPr>
        <p:spPr>
          <a:xfrm>
            <a:off x="3900842" y="314781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младший научный сотрудник Института микробиологии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НАН Беларуси.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592" y="771550"/>
            <a:ext cx="6840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БОЛЬШОЙ ЗАГОЛОВОК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1962" y="2525876"/>
            <a:ext cx="6160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a typeface="Roboto" pitchFamily="2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96757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/>
        </p:nvSpPr>
        <p:spPr>
          <a:xfrm>
            <a:off x="3900842" y="314781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младший научный сотрудник Института микробиологии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НАН Беларуси.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501424" y="1"/>
            <a:ext cx="642576" cy="699542"/>
          </a:xfrm>
          <a:prstGeom prst="rect">
            <a:avLst/>
          </a:prstGeom>
          <a:solidFill>
            <a:srgbClr val="7F3F98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https://pharmvestnik.ru/apps/fv/assets/files/content/news/684/68472/fro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3" t="949" r="10944"/>
          <a:stretch/>
        </p:blipFill>
        <p:spPr bwMode="auto">
          <a:xfrm>
            <a:off x="0" y="0"/>
            <a:ext cx="3203848" cy="338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culture.ru/storage/images/a7c6d9547c0a108424bbd7f46af984fa/abee2f911425f87aee8aa7f0ca0c725a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1"/>
          <a:stretch/>
        </p:blipFill>
        <p:spPr bwMode="auto">
          <a:xfrm>
            <a:off x="3203848" y="-3423"/>
            <a:ext cx="3312368" cy="338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tatic.vecteezy.com/system/resources/previews/000/459/861/original/vector-science-hexagon-infographi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211710"/>
            <a:ext cx="262778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byrich.ru/uploads/posts/2019-07/1563181019_dinamika-rost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8" r="4052"/>
          <a:stretch/>
        </p:blipFill>
        <p:spPr bwMode="auto">
          <a:xfrm>
            <a:off x="6516216" y="0"/>
            <a:ext cx="2627784" cy="221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27584" y="3091444"/>
            <a:ext cx="5184576" cy="14965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963241" y="3254932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7F3F98"/>
                </a:solidFill>
                <a:ea typeface="Roboto" pitchFamily="2" charset="0"/>
              </a:rPr>
              <a:t>Текст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07696" y="2181994"/>
            <a:ext cx="2160000" cy="9871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 rot="5400000">
            <a:off x="2119502" y="1030644"/>
            <a:ext cx="2160000" cy="98712"/>
          </a:xfrm>
          <a:prstGeom prst="rect">
            <a:avLst/>
          </a:prstGeom>
          <a:solidFill>
            <a:srgbClr val="7F3F98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802529" y="819094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809" y="796234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869" y="674314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11489" y="3036514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</p:spTree>
    <p:extLst>
      <p:ext uri="{BB962C8B-B14F-4D97-AF65-F5344CB8AC3E}">
        <p14:creationId xmlns:p14="http://schemas.microsoft.com/office/powerpoint/2010/main" val="1945632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/>
        </p:nvSpPr>
        <p:spPr>
          <a:xfrm>
            <a:off x="3900842" y="314781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младший научный сотрудник Института микробиологии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НАН Беларуси.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544" y="339502"/>
            <a:ext cx="33123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512444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/>
        </p:nvSpPr>
        <p:spPr>
          <a:xfrm>
            <a:off x="3900842" y="314781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младший научный сотрудник Института микробиологии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НАН Беларуси.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3608" y="3147814"/>
            <a:ext cx="48965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ea typeface="Roboto" pitchFamily="2" charset="0"/>
              </a:rPr>
              <a:t>Текст</a:t>
            </a:r>
          </a:p>
        </p:txBody>
      </p:sp>
      <p:pic>
        <p:nvPicPr>
          <p:cNvPr id="4100" name="Picture 4" descr="https://pbs.twimg.com/media/DU85HxCXkAUQmZ1.jpg:lar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3" r="28028" b="11245"/>
          <a:stretch/>
        </p:blipFill>
        <p:spPr bwMode="auto">
          <a:xfrm>
            <a:off x="4091940" y="411510"/>
            <a:ext cx="3337560" cy="245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pbs.twimg.com/media/EvMwDMyXcAIhd3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1" t="39289" r="18672" b="4911"/>
          <a:stretch/>
        </p:blipFill>
        <p:spPr bwMode="auto">
          <a:xfrm>
            <a:off x="683567" y="411510"/>
            <a:ext cx="3408373" cy="245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9552" y="4393158"/>
            <a:ext cx="4706967" cy="9871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487018" y="1059582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7438" y="1067202"/>
            <a:ext cx="180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Фото </a:t>
            </a:r>
          </a:p>
        </p:txBody>
      </p:sp>
    </p:spTree>
    <p:extLst>
      <p:ext uri="{BB962C8B-B14F-4D97-AF65-F5344CB8AC3E}">
        <p14:creationId xmlns:p14="http://schemas.microsoft.com/office/powerpoint/2010/main" val="99939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/>
        </p:nvSpPr>
        <p:spPr>
          <a:xfrm>
            <a:off x="3900842" y="3147814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младший научный сотрудник Института микробиологии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</a:rPr>
              <a:t>НАН Беларуси.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3927" y="915566"/>
            <a:ext cx="5548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ИМЯ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3927" y="1851670"/>
            <a:ext cx="5548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" pitchFamily="2" charset="0"/>
              </a:rPr>
              <a:t>ФАМИЛИЯ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7624" y="36483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itchFamily="2" charset="0"/>
              </a:rPr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3813202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64</Words>
  <Application>Microsoft Office PowerPoint</Application>
  <PresentationFormat>Экран (16:9)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Сазанков Александр Валентинович</dc:creator>
  <cp:lastModifiedBy>user123</cp:lastModifiedBy>
  <cp:revision>20</cp:revision>
  <dcterms:created xsi:type="dcterms:W3CDTF">2021-05-13T10:51:29Z</dcterms:created>
  <dcterms:modified xsi:type="dcterms:W3CDTF">2025-12-01T12:06:20Z</dcterms:modified>
</cp:coreProperties>
</file>