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1383625" cy="30275213"/>
  <p:notesSz cx="6858000" cy="9144000"/>
  <p:defaultTextStyle>
    <a:defPPr>
      <a:defRPr lang="ru-RU"/>
    </a:defPPr>
    <a:lvl1pPr marL="0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1pPr>
    <a:lvl2pPr marL="1239789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2pPr>
    <a:lvl3pPr marL="2479578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3pPr>
    <a:lvl4pPr marL="3719368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4pPr>
    <a:lvl5pPr marL="4959157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5pPr>
    <a:lvl6pPr marL="6198946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6pPr>
    <a:lvl7pPr marL="7438735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7pPr>
    <a:lvl8pPr marL="8678525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8pPr>
    <a:lvl9pPr marL="9918314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8" d="100"/>
          <a:sy n="18" d="100"/>
        </p:scale>
        <p:origin x="1608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72953" y="4954765"/>
            <a:ext cx="16037719" cy="10540259"/>
          </a:xfrm>
        </p:spPr>
        <p:txBody>
          <a:bodyPr anchor="b"/>
          <a:lstStyle>
            <a:lvl1pPr algn="ctr">
              <a:defRPr sz="10523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4209"/>
            </a:lvl1pPr>
            <a:lvl2pPr marL="801883" indent="0" algn="ctr">
              <a:buNone/>
              <a:defRPr sz="3508"/>
            </a:lvl2pPr>
            <a:lvl3pPr marL="1603766" indent="0" algn="ctr">
              <a:buNone/>
              <a:defRPr sz="3157"/>
            </a:lvl3pPr>
            <a:lvl4pPr marL="2405649" indent="0" algn="ctr">
              <a:buNone/>
              <a:defRPr sz="2806"/>
            </a:lvl4pPr>
            <a:lvl5pPr marL="3207532" indent="0" algn="ctr">
              <a:buNone/>
              <a:defRPr sz="2806"/>
            </a:lvl5pPr>
            <a:lvl6pPr marL="4009415" indent="0" algn="ctr">
              <a:buNone/>
              <a:defRPr sz="2806"/>
            </a:lvl6pPr>
            <a:lvl7pPr marL="4811298" indent="0" algn="ctr">
              <a:buNone/>
              <a:defRPr sz="2806"/>
            </a:lvl7pPr>
            <a:lvl8pPr marL="5613182" indent="0" algn="ctr">
              <a:buNone/>
              <a:defRPr sz="2806"/>
            </a:lvl8pPr>
            <a:lvl9pPr marL="6415065" indent="0" algn="ctr">
              <a:buNone/>
              <a:defRPr sz="2806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69AFC-3406-4B37-B678-4348AC287879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8A119-E82D-40CE-B843-B24EF9442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859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69AFC-3406-4B37-B678-4348AC287879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8A119-E82D-40CE-B843-B24EF9442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368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8987" y="7547783"/>
            <a:ext cx="18443377" cy="12593645"/>
          </a:xfrm>
        </p:spPr>
        <p:txBody>
          <a:bodyPr anchor="b"/>
          <a:lstStyle>
            <a:lvl1pPr>
              <a:defRPr sz="10523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58987" y="20260569"/>
            <a:ext cx="18443377" cy="6622701"/>
          </a:xfrm>
        </p:spPr>
        <p:txBody>
          <a:bodyPr/>
          <a:lstStyle>
            <a:lvl1pPr marL="0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1pPr>
            <a:lvl2pPr marL="801883" indent="0">
              <a:buNone/>
              <a:defRPr sz="3508">
                <a:solidFill>
                  <a:schemeClr val="tx1">
                    <a:tint val="75000"/>
                  </a:schemeClr>
                </a:solidFill>
              </a:defRPr>
            </a:lvl2pPr>
            <a:lvl3pPr marL="1603766" indent="0">
              <a:buNone/>
              <a:defRPr sz="3157">
                <a:solidFill>
                  <a:schemeClr val="tx1">
                    <a:tint val="75000"/>
                  </a:schemeClr>
                </a:solidFill>
              </a:defRPr>
            </a:lvl3pPr>
            <a:lvl4pPr marL="2405649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4pPr>
            <a:lvl5pPr marL="3207532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5pPr>
            <a:lvl6pPr marL="4009415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6pPr>
            <a:lvl7pPr marL="4811298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7pPr>
            <a:lvl8pPr marL="5613182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8pPr>
            <a:lvl9pPr marL="6415065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69AFC-3406-4B37-B678-4348AC287879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8A119-E82D-40CE-B843-B24EF9442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537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69AFC-3406-4B37-B678-4348AC287879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8A119-E82D-40CE-B843-B24EF9442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283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2909" y="1611877"/>
            <a:ext cx="18443377" cy="585180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72910" y="7421634"/>
            <a:ext cx="9046275" cy="3637228"/>
          </a:xfrm>
        </p:spPr>
        <p:txBody>
          <a:bodyPr anchor="b"/>
          <a:lstStyle>
            <a:lvl1pPr marL="0" indent="0">
              <a:buNone/>
              <a:defRPr sz="4209" b="1"/>
            </a:lvl1pPr>
            <a:lvl2pPr marL="801883" indent="0">
              <a:buNone/>
              <a:defRPr sz="3508" b="1"/>
            </a:lvl2pPr>
            <a:lvl3pPr marL="1603766" indent="0">
              <a:buNone/>
              <a:defRPr sz="3157" b="1"/>
            </a:lvl3pPr>
            <a:lvl4pPr marL="2405649" indent="0">
              <a:buNone/>
              <a:defRPr sz="2806" b="1"/>
            </a:lvl4pPr>
            <a:lvl5pPr marL="3207532" indent="0">
              <a:buNone/>
              <a:defRPr sz="2806" b="1"/>
            </a:lvl5pPr>
            <a:lvl6pPr marL="4009415" indent="0">
              <a:buNone/>
              <a:defRPr sz="2806" b="1"/>
            </a:lvl6pPr>
            <a:lvl7pPr marL="4811298" indent="0">
              <a:buNone/>
              <a:defRPr sz="2806" b="1"/>
            </a:lvl7pPr>
            <a:lvl8pPr marL="5613182" indent="0">
              <a:buNone/>
              <a:defRPr sz="2806" b="1"/>
            </a:lvl8pPr>
            <a:lvl9pPr marL="6415065" indent="0">
              <a:buNone/>
              <a:defRPr sz="280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472910" y="11058863"/>
            <a:ext cx="9046275" cy="1626592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0825460" y="7421634"/>
            <a:ext cx="9090826" cy="3637228"/>
          </a:xfrm>
        </p:spPr>
        <p:txBody>
          <a:bodyPr anchor="b"/>
          <a:lstStyle>
            <a:lvl1pPr marL="0" indent="0">
              <a:buNone/>
              <a:defRPr sz="4209" b="1"/>
            </a:lvl1pPr>
            <a:lvl2pPr marL="801883" indent="0">
              <a:buNone/>
              <a:defRPr sz="3508" b="1"/>
            </a:lvl2pPr>
            <a:lvl3pPr marL="1603766" indent="0">
              <a:buNone/>
              <a:defRPr sz="3157" b="1"/>
            </a:lvl3pPr>
            <a:lvl4pPr marL="2405649" indent="0">
              <a:buNone/>
              <a:defRPr sz="2806" b="1"/>
            </a:lvl4pPr>
            <a:lvl5pPr marL="3207532" indent="0">
              <a:buNone/>
              <a:defRPr sz="2806" b="1"/>
            </a:lvl5pPr>
            <a:lvl6pPr marL="4009415" indent="0">
              <a:buNone/>
              <a:defRPr sz="2806" b="1"/>
            </a:lvl6pPr>
            <a:lvl7pPr marL="4811298" indent="0">
              <a:buNone/>
              <a:defRPr sz="2806" b="1"/>
            </a:lvl7pPr>
            <a:lvl8pPr marL="5613182" indent="0">
              <a:buNone/>
              <a:defRPr sz="2806" b="1"/>
            </a:lvl8pPr>
            <a:lvl9pPr marL="6415065" indent="0">
              <a:buNone/>
              <a:defRPr sz="280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0825460" y="11058863"/>
            <a:ext cx="9090826" cy="1626592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69AFC-3406-4B37-B678-4348AC287879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8A119-E82D-40CE-B843-B24EF9442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242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69AFC-3406-4B37-B678-4348AC287879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8A119-E82D-40CE-B843-B24EF9442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653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69AFC-3406-4B37-B678-4348AC287879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8A119-E82D-40CE-B843-B24EF9442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885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2910" y="2018348"/>
            <a:ext cx="6896775" cy="7064216"/>
          </a:xfrm>
        </p:spPr>
        <p:txBody>
          <a:bodyPr anchor="b"/>
          <a:lstStyle>
            <a:lvl1pPr>
              <a:defRPr sz="5612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90826" y="4359072"/>
            <a:ext cx="10825460" cy="21515024"/>
          </a:xfrm>
        </p:spPr>
        <p:txBody>
          <a:bodyPr/>
          <a:lstStyle>
            <a:lvl1pPr>
              <a:defRPr sz="5612"/>
            </a:lvl1pPr>
            <a:lvl2pPr>
              <a:defRPr sz="4911"/>
            </a:lvl2pPr>
            <a:lvl3pPr>
              <a:defRPr sz="4209"/>
            </a:lvl3pPr>
            <a:lvl4pPr>
              <a:defRPr sz="3508"/>
            </a:lvl4pPr>
            <a:lvl5pPr>
              <a:defRPr sz="3508"/>
            </a:lvl5pPr>
            <a:lvl6pPr>
              <a:defRPr sz="3508"/>
            </a:lvl6pPr>
            <a:lvl7pPr>
              <a:defRPr sz="3508"/>
            </a:lvl7pPr>
            <a:lvl8pPr>
              <a:defRPr sz="3508"/>
            </a:lvl8pPr>
            <a:lvl9pPr>
              <a:defRPr sz="350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72910" y="9082564"/>
            <a:ext cx="6896775" cy="16826573"/>
          </a:xfrm>
        </p:spPr>
        <p:txBody>
          <a:bodyPr/>
          <a:lstStyle>
            <a:lvl1pPr marL="0" indent="0">
              <a:buNone/>
              <a:defRPr sz="2806"/>
            </a:lvl1pPr>
            <a:lvl2pPr marL="801883" indent="0">
              <a:buNone/>
              <a:defRPr sz="2455"/>
            </a:lvl2pPr>
            <a:lvl3pPr marL="1603766" indent="0">
              <a:buNone/>
              <a:defRPr sz="2105"/>
            </a:lvl3pPr>
            <a:lvl4pPr marL="2405649" indent="0">
              <a:buNone/>
              <a:defRPr sz="1754"/>
            </a:lvl4pPr>
            <a:lvl5pPr marL="3207532" indent="0">
              <a:buNone/>
              <a:defRPr sz="1754"/>
            </a:lvl5pPr>
            <a:lvl6pPr marL="4009415" indent="0">
              <a:buNone/>
              <a:defRPr sz="1754"/>
            </a:lvl6pPr>
            <a:lvl7pPr marL="4811298" indent="0">
              <a:buNone/>
              <a:defRPr sz="1754"/>
            </a:lvl7pPr>
            <a:lvl8pPr marL="5613182" indent="0">
              <a:buNone/>
              <a:defRPr sz="1754"/>
            </a:lvl8pPr>
            <a:lvl9pPr marL="6415065" indent="0">
              <a:buNone/>
              <a:defRPr sz="175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69AFC-3406-4B37-B678-4348AC287879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8A119-E82D-40CE-B843-B24EF9442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547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2910" y="2018348"/>
            <a:ext cx="6896775" cy="7064216"/>
          </a:xfrm>
        </p:spPr>
        <p:txBody>
          <a:bodyPr anchor="b"/>
          <a:lstStyle>
            <a:lvl1pPr>
              <a:defRPr sz="5612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90826" y="4359072"/>
            <a:ext cx="10825460" cy="21515024"/>
          </a:xfrm>
        </p:spPr>
        <p:txBody>
          <a:bodyPr/>
          <a:lstStyle>
            <a:lvl1pPr marL="0" indent="0">
              <a:buNone/>
              <a:defRPr sz="5612"/>
            </a:lvl1pPr>
            <a:lvl2pPr marL="801883" indent="0">
              <a:buNone/>
              <a:defRPr sz="4911"/>
            </a:lvl2pPr>
            <a:lvl3pPr marL="1603766" indent="0">
              <a:buNone/>
              <a:defRPr sz="4209"/>
            </a:lvl3pPr>
            <a:lvl4pPr marL="2405649" indent="0">
              <a:buNone/>
              <a:defRPr sz="3508"/>
            </a:lvl4pPr>
            <a:lvl5pPr marL="3207532" indent="0">
              <a:buNone/>
              <a:defRPr sz="3508"/>
            </a:lvl5pPr>
            <a:lvl6pPr marL="4009415" indent="0">
              <a:buNone/>
              <a:defRPr sz="3508"/>
            </a:lvl6pPr>
            <a:lvl7pPr marL="4811298" indent="0">
              <a:buNone/>
              <a:defRPr sz="3508"/>
            </a:lvl7pPr>
            <a:lvl8pPr marL="5613182" indent="0">
              <a:buNone/>
              <a:defRPr sz="3508"/>
            </a:lvl8pPr>
            <a:lvl9pPr marL="6415065" indent="0">
              <a:buNone/>
              <a:defRPr sz="3508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72910" y="9082564"/>
            <a:ext cx="6896775" cy="16826573"/>
          </a:xfrm>
        </p:spPr>
        <p:txBody>
          <a:bodyPr/>
          <a:lstStyle>
            <a:lvl1pPr marL="0" indent="0">
              <a:buNone/>
              <a:defRPr sz="2806"/>
            </a:lvl1pPr>
            <a:lvl2pPr marL="801883" indent="0">
              <a:buNone/>
              <a:defRPr sz="2455"/>
            </a:lvl2pPr>
            <a:lvl3pPr marL="1603766" indent="0">
              <a:buNone/>
              <a:defRPr sz="2105"/>
            </a:lvl3pPr>
            <a:lvl4pPr marL="2405649" indent="0">
              <a:buNone/>
              <a:defRPr sz="1754"/>
            </a:lvl4pPr>
            <a:lvl5pPr marL="3207532" indent="0">
              <a:buNone/>
              <a:defRPr sz="1754"/>
            </a:lvl5pPr>
            <a:lvl6pPr marL="4009415" indent="0">
              <a:buNone/>
              <a:defRPr sz="1754"/>
            </a:lvl6pPr>
            <a:lvl7pPr marL="4811298" indent="0">
              <a:buNone/>
              <a:defRPr sz="1754"/>
            </a:lvl7pPr>
            <a:lvl8pPr marL="5613182" indent="0">
              <a:buNone/>
              <a:defRPr sz="1754"/>
            </a:lvl8pPr>
            <a:lvl9pPr marL="6415065" indent="0">
              <a:buNone/>
              <a:defRPr sz="175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69AFC-3406-4B37-B678-4348AC287879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8A119-E82D-40CE-B843-B24EF9442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360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69AFC-3406-4B37-B678-4348AC287879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8A119-E82D-40CE-B843-B24EF9442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460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5302657" y="1611875"/>
            <a:ext cx="4610844" cy="256568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470124" y="1611875"/>
            <a:ext cx="13565237" cy="256568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69AFC-3406-4B37-B678-4348AC287879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8A119-E82D-40CE-B843-B24EF9442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080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0124" y="1611877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470124" y="28060639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69AFC-3406-4B37-B678-4348AC287879}" type="datetimeFigureOut">
              <a:rPr lang="ru-RU" smtClean="0"/>
              <a:t>07.09.2023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7083326" y="28060639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5102185" y="28060639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8A119-E82D-40CE-B843-B24EF9442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836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603766" rtl="0" eaLnBrk="1" latinLnBrk="0" hangingPunct="1">
        <a:lnSpc>
          <a:spcPct val="90000"/>
        </a:lnSpc>
        <a:spcBef>
          <a:spcPct val="0"/>
        </a:spcBef>
        <a:buNone/>
        <a:defRPr sz="771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0942" indent="-400942" algn="l" defTabSz="1603766" rtl="0" eaLnBrk="1" latinLnBrk="0" hangingPunct="1">
        <a:lnSpc>
          <a:spcPct val="90000"/>
        </a:lnSpc>
        <a:spcBef>
          <a:spcPts val="1754"/>
        </a:spcBef>
        <a:buFont typeface="Arial" panose="020B0604020202020204" pitchFamily="34" charset="0"/>
        <a:buChar char="•"/>
        <a:defRPr sz="4911" kern="1200">
          <a:solidFill>
            <a:schemeClr val="tx1"/>
          </a:solidFill>
          <a:latin typeface="+mn-lt"/>
          <a:ea typeface="+mn-ea"/>
          <a:cs typeface="+mn-cs"/>
        </a:defRPr>
      </a:lvl1pPr>
      <a:lvl2pPr marL="1202825" indent="-400942" algn="l" defTabSz="1603766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004708" indent="-400942" algn="l" defTabSz="1603766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3508" kern="1200">
          <a:solidFill>
            <a:schemeClr val="tx1"/>
          </a:solidFill>
          <a:latin typeface="+mn-lt"/>
          <a:ea typeface="+mn-ea"/>
          <a:cs typeface="+mn-cs"/>
        </a:defRPr>
      </a:lvl3pPr>
      <a:lvl4pPr marL="2806591" indent="-400942" algn="l" defTabSz="1603766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3157" kern="1200">
          <a:solidFill>
            <a:schemeClr val="tx1"/>
          </a:solidFill>
          <a:latin typeface="+mn-lt"/>
          <a:ea typeface="+mn-ea"/>
          <a:cs typeface="+mn-cs"/>
        </a:defRPr>
      </a:lvl4pPr>
      <a:lvl5pPr marL="3608474" indent="-400942" algn="l" defTabSz="1603766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3157" kern="1200">
          <a:solidFill>
            <a:schemeClr val="tx1"/>
          </a:solidFill>
          <a:latin typeface="+mn-lt"/>
          <a:ea typeface="+mn-ea"/>
          <a:cs typeface="+mn-cs"/>
        </a:defRPr>
      </a:lvl5pPr>
      <a:lvl6pPr marL="4410357" indent="-400942" algn="l" defTabSz="1603766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3157" kern="1200">
          <a:solidFill>
            <a:schemeClr val="tx1"/>
          </a:solidFill>
          <a:latin typeface="+mn-lt"/>
          <a:ea typeface="+mn-ea"/>
          <a:cs typeface="+mn-cs"/>
        </a:defRPr>
      </a:lvl6pPr>
      <a:lvl7pPr marL="5212240" indent="-400942" algn="l" defTabSz="1603766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3157" kern="1200">
          <a:solidFill>
            <a:schemeClr val="tx1"/>
          </a:solidFill>
          <a:latin typeface="+mn-lt"/>
          <a:ea typeface="+mn-ea"/>
          <a:cs typeface="+mn-cs"/>
        </a:defRPr>
      </a:lvl7pPr>
      <a:lvl8pPr marL="6014123" indent="-400942" algn="l" defTabSz="1603766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3157" kern="1200">
          <a:solidFill>
            <a:schemeClr val="tx1"/>
          </a:solidFill>
          <a:latin typeface="+mn-lt"/>
          <a:ea typeface="+mn-ea"/>
          <a:cs typeface="+mn-cs"/>
        </a:defRPr>
      </a:lvl8pPr>
      <a:lvl9pPr marL="6816006" indent="-400942" algn="l" defTabSz="1603766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315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603766" rtl="0" eaLnBrk="1" latinLnBrk="0" hangingPunct="1">
        <a:defRPr sz="3157" kern="1200">
          <a:solidFill>
            <a:schemeClr val="tx1"/>
          </a:solidFill>
          <a:latin typeface="+mn-lt"/>
          <a:ea typeface="+mn-ea"/>
          <a:cs typeface="+mn-cs"/>
        </a:defRPr>
      </a:lvl1pPr>
      <a:lvl2pPr marL="801883" algn="l" defTabSz="1603766" rtl="0" eaLnBrk="1" latinLnBrk="0" hangingPunct="1">
        <a:defRPr sz="3157" kern="1200">
          <a:solidFill>
            <a:schemeClr val="tx1"/>
          </a:solidFill>
          <a:latin typeface="+mn-lt"/>
          <a:ea typeface="+mn-ea"/>
          <a:cs typeface="+mn-cs"/>
        </a:defRPr>
      </a:lvl2pPr>
      <a:lvl3pPr marL="1603766" algn="l" defTabSz="1603766" rtl="0" eaLnBrk="1" latinLnBrk="0" hangingPunct="1">
        <a:defRPr sz="3157" kern="1200">
          <a:solidFill>
            <a:schemeClr val="tx1"/>
          </a:solidFill>
          <a:latin typeface="+mn-lt"/>
          <a:ea typeface="+mn-ea"/>
          <a:cs typeface="+mn-cs"/>
        </a:defRPr>
      </a:lvl3pPr>
      <a:lvl4pPr marL="2405649" algn="l" defTabSz="1603766" rtl="0" eaLnBrk="1" latinLnBrk="0" hangingPunct="1">
        <a:defRPr sz="3157" kern="1200">
          <a:solidFill>
            <a:schemeClr val="tx1"/>
          </a:solidFill>
          <a:latin typeface="+mn-lt"/>
          <a:ea typeface="+mn-ea"/>
          <a:cs typeface="+mn-cs"/>
        </a:defRPr>
      </a:lvl4pPr>
      <a:lvl5pPr marL="3207532" algn="l" defTabSz="1603766" rtl="0" eaLnBrk="1" latinLnBrk="0" hangingPunct="1">
        <a:defRPr sz="3157" kern="1200">
          <a:solidFill>
            <a:schemeClr val="tx1"/>
          </a:solidFill>
          <a:latin typeface="+mn-lt"/>
          <a:ea typeface="+mn-ea"/>
          <a:cs typeface="+mn-cs"/>
        </a:defRPr>
      </a:lvl5pPr>
      <a:lvl6pPr marL="4009415" algn="l" defTabSz="1603766" rtl="0" eaLnBrk="1" latinLnBrk="0" hangingPunct="1">
        <a:defRPr sz="3157" kern="1200">
          <a:solidFill>
            <a:schemeClr val="tx1"/>
          </a:solidFill>
          <a:latin typeface="+mn-lt"/>
          <a:ea typeface="+mn-ea"/>
          <a:cs typeface="+mn-cs"/>
        </a:defRPr>
      </a:lvl6pPr>
      <a:lvl7pPr marL="4811298" algn="l" defTabSz="1603766" rtl="0" eaLnBrk="1" latinLnBrk="0" hangingPunct="1">
        <a:defRPr sz="3157" kern="1200">
          <a:solidFill>
            <a:schemeClr val="tx1"/>
          </a:solidFill>
          <a:latin typeface="+mn-lt"/>
          <a:ea typeface="+mn-ea"/>
          <a:cs typeface="+mn-cs"/>
        </a:defRPr>
      </a:lvl7pPr>
      <a:lvl8pPr marL="5613182" algn="l" defTabSz="1603766" rtl="0" eaLnBrk="1" latinLnBrk="0" hangingPunct="1">
        <a:defRPr sz="3157" kern="1200">
          <a:solidFill>
            <a:schemeClr val="tx1"/>
          </a:solidFill>
          <a:latin typeface="+mn-lt"/>
          <a:ea typeface="+mn-ea"/>
          <a:cs typeface="+mn-cs"/>
        </a:defRPr>
      </a:lvl8pPr>
      <a:lvl9pPr marL="6415065" algn="l" defTabSz="1603766" rtl="0" eaLnBrk="1" latinLnBrk="0" hangingPunct="1">
        <a:defRPr sz="315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66862" y="838200"/>
            <a:ext cx="18249900" cy="3361305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Автор(ы)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учреждения, город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45"/>
          <p:cNvSpPr>
            <a:spLocks noChangeArrowheads="1"/>
          </p:cNvSpPr>
          <p:nvPr/>
        </p:nvSpPr>
        <p:spPr bwMode="auto">
          <a:xfrm>
            <a:off x="12091239" y="5485640"/>
            <a:ext cx="7835061" cy="460800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19050" algn="ctr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lIns="117007" tIns="58503" rIns="117007" bIns="58503" anchor="ctr"/>
          <a:lstStyle/>
          <a:p>
            <a:pPr algn="ctr" defTabSz="2201863">
              <a:spcBef>
                <a:spcPct val="50000"/>
              </a:spcBef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РЕЗУЛЬТАТЫ</a:t>
            </a:r>
          </a:p>
        </p:txBody>
      </p:sp>
      <p:sp>
        <p:nvSpPr>
          <p:cNvPr id="6" name="Text Box 44"/>
          <p:cNvSpPr txBox="1">
            <a:spLocks noChangeArrowheads="1"/>
          </p:cNvSpPr>
          <p:nvPr/>
        </p:nvSpPr>
        <p:spPr bwMode="auto">
          <a:xfrm>
            <a:off x="1412977" y="12680248"/>
            <a:ext cx="7968967" cy="460800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19050" algn="ctr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lIns="117007" tIns="58503" rIns="117007" bIns="58503" anchor="ctr"/>
          <a:lstStyle>
            <a:defPPr>
              <a:defRPr lang="ru-RU"/>
            </a:defPPr>
            <a:lvl1pPr algn="ctr" defTabSz="2201863">
              <a:spcBef>
                <a:spcPct val="50000"/>
              </a:spcBef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ЦЕЛЬ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Box 44"/>
          <p:cNvSpPr txBox="1">
            <a:spLocks noChangeArrowheads="1"/>
          </p:cNvSpPr>
          <p:nvPr/>
        </p:nvSpPr>
        <p:spPr bwMode="auto">
          <a:xfrm>
            <a:off x="1566862" y="18204695"/>
            <a:ext cx="7903690" cy="460800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19050" algn="ctr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lIns="117007" tIns="58503" rIns="117007" bIns="58503" anchor="ctr"/>
          <a:lstStyle>
            <a:defPPr>
              <a:defRPr lang="ru-RU"/>
            </a:defPPr>
            <a:lvl1pPr algn="ctr" defTabSz="2201863">
              <a:spcBef>
                <a:spcPct val="50000"/>
              </a:spcBef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3200" b="1" dirty="0">
                <a:latin typeface="Times New Roman" pitchFamily="18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МАТЕРИАЛЫ И МЕТОДЫ</a:t>
            </a:r>
            <a:endParaRPr lang="en-US" sz="3200" b="1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8" name="Text Box 43"/>
          <p:cNvSpPr>
            <a:spLocks noChangeArrowheads="1"/>
          </p:cNvSpPr>
          <p:nvPr/>
        </p:nvSpPr>
        <p:spPr bwMode="auto">
          <a:xfrm>
            <a:off x="12091239" y="21836384"/>
            <a:ext cx="7815082" cy="461223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28575" algn="ctr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lIns="117007" tIns="58503" rIns="117007" bIns="58503" anchor="ctr"/>
          <a:lstStyle/>
          <a:p>
            <a:pPr algn="ctr" defTabSz="2201863">
              <a:spcBef>
                <a:spcPct val="50000"/>
              </a:spcBef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ВЫВОДЫ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Box 43"/>
          <p:cNvSpPr>
            <a:spLocks noChangeArrowheads="1"/>
          </p:cNvSpPr>
          <p:nvPr/>
        </p:nvSpPr>
        <p:spPr bwMode="auto">
          <a:xfrm>
            <a:off x="1566862" y="5485640"/>
            <a:ext cx="7815082" cy="461223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28575" algn="ctr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lIns="117007" tIns="58503" rIns="117007" bIns="58503" anchor="ctr"/>
          <a:lstStyle/>
          <a:p>
            <a:pPr algn="ctr" defTabSz="2201863">
              <a:spcBef>
                <a:spcPct val="50000"/>
              </a:spcBef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ВВЕДЕНИЕ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091239" y="14888683"/>
            <a:ext cx="7835061" cy="3316012"/>
          </a:xfrm>
          <a:prstGeom prst="rect">
            <a:avLst/>
          </a:prstGeom>
          <a:pattFill prst="ltUpDiag">
            <a:fgClr>
              <a:schemeClr val="accent1">
                <a:lumMod val="75000"/>
              </a:schemeClr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3634830" y="18448571"/>
            <a:ext cx="4727896" cy="689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Рисунок 1 – Название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3119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20</Words>
  <Application>Microsoft Office PowerPoint</Application>
  <PresentationFormat>Произвольный</PresentationFormat>
  <Paragraphs>10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Segoe UI Historic</vt:lpstr>
      <vt:lpstr>Times New Roman</vt:lpstr>
      <vt:lpstr>Тема Office</vt:lpstr>
      <vt:lpstr>Презентация PowerPoint</vt:lpstr>
    </vt:vector>
  </TitlesOfParts>
  <Company>Russia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Zverdvd.org</dc:creator>
  <cp:lastModifiedBy>Zverdvd.org</cp:lastModifiedBy>
  <cp:revision>3</cp:revision>
  <dcterms:created xsi:type="dcterms:W3CDTF">2022-09-13T16:52:22Z</dcterms:created>
  <dcterms:modified xsi:type="dcterms:W3CDTF">2023-09-07T20:41:20Z</dcterms:modified>
</cp:coreProperties>
</file>